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5A6B3-7D9C-4F1A-AC80-4EFC15AD5B7E}" type="datetimeFigureOut">
              <a:rPr lang="nl-NL" smtClean="0"/>
              <a:t>21-9-2018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E6208-4C03-4FE4-9FC8-E20F4F660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807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21-9-2018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832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21-9-2018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72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21-9-2018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214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21-9-2018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63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21-9-2018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21-9-2018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49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21-9-2018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48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21-9-2018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36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21-9-2018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9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21-9-2018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06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21-9-2018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2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21-9-2018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431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21-9-2018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96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21-9-2018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6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21-9-2018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273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21-9-2018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952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21-9-2018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1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21-9-2018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24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21-9-2018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3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21-9-2018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31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21-9-2018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345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2667C-F8E0-4054-9DB3-7EC57F01542D}" type="datetimeFigureOut">
              <a:rPr lang="nl-NL" smtClean="0"/>
              <a:t>21-9-2018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807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21-9-2018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64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950"/>
            <a:ext cx="12192000" cy="789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1275009" y="1648497"/>
            <a:ext cx="9659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Presentatie </a:t>
            </a:r>
            <a:r>
              <a:rPr lang="nl-NL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introductie toerisme en recreatie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22211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Leerdoel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Aan het eind van deze les kun je: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Het begrip recreatie omschrijven</a:t>
            </a:r>
          </a:p>
          <a:p>
            <a:r>
              <a:rPr lang="nl-NL" dirty="0" smtClean="0"/>
              <a:t>Voorbeelden geven van verschillende vormen van recreatie </a:t>
            </a:r>
          </a:p>
          <a:p>
            <a:r>
              <a:rPr lang="nl-NL" dirty="0" smtClean="0"/>
              <a:t>Het begrip toerisme omschrijven</a:t>
            </a:r>
          </a:p>
          <a:p>
            <a:r>
              <a:rPr lang="nl-NL" dirty="0" smtClean="0"/>
              <a:t>Voorbeelden geven van verschillende vormen van toerisme</a:t>
            </a:r>
          </a:p>
          <a:p>
            <a:r>
              <a:rPr lang="nl-NL" dirty="0" smtClean="0"/>
              <a:t>Trends en ontwikkelingen vinden op het gebied van recreatie en toerisme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955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Leerdoel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Aan het eind van deze les kun je: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Het begrip recreatie omschrijven</a:t>
            </a:r>
          </a:p>
          <a:p>
            <a:r>
              <a:rPr lang="nl-NL" dirty="0" smtClean="0"/>
              <a:t>Voorbeelden geven van verschillende vormen van recreatie </a:t>
            </a:r>
          </a:p>
          <a:p>
            <a:r>
              <a:rPr lang="nl-NL" dirty="0" smtClean="0"/>
              <a:t>Het begrip toerisme omschrijven</a:t>
            </a:r>
          </a:p>
          <a:p>
            <a:r>
              <a:rPr lang="nl-NL" dirty="0" smtClean="0"/>
              <a:t>Voorbeelden geven van verschillende vormen van toerisme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08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Recreatie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Iedere </a:t>
            </a:r>
            <a:r>
              <a:rPr lang="nl-NL" dirty="0"/>
              <a:t>activiteit die zich afspeelt in de vrije tijd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/>
          </a:p>
          <a:p>
            <a:pPr lvl="1"/>
            <a:r>
              <a:rPr lang="nl-NL" dirty="0" err="1"/>
              <a:t>Uurrecreatie</a:t>
            </a:r>
            <a:endParaRPr lang="nl-NL" dirty="0"/>
          </a:p>
          <a:p>
            <a:pPr lvl="1"/>
            <a:r>
              <a:rPr lang="nl-NL" dirty="0"/>
              <a:t>Dagrecreatie</a:t>
            </a:r>
          </a:p>
          <a:p>
            <a:pPr lvl="1"/>
            <a:r>
              <a:rPr lang="nl-NL" dirty="0"/>
              <a:t>Verblijfsrecreatie</a:t>
            </a:r>
          </a:p>
          <a:p>
            <a:pPr lvl="1"/>
            <a:r>
              <a:rPr lang="nl-NL" dirty="0"/>
              <a:t>Waterrecreatie</a:t>
            </a:r>
          </a:p>
          <a:p>
            <a:pPr lvl="1"/>
            <a:r>
              <a:rPr lang="nl-NL" dirty="0" smtClean="0"/>
              <a:t>Inkomende recreatie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92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Uurrecreatie</a:t>
            </a:r>
            <a:endParaRPr lang="nl-N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651" y="1292333"/>
            <a:ext cx="3214676" cy="241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898" y="1065208"/>
            <a:ext cx="3151485" cy="236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79" y="4333190"/>
            <a:ext cx="3865014" cy="206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506828" y="4134118"/>
            <a:ext cx="2756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Activiteiten die maximaal een paar uur duren.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063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Dagrecreatie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88" y="1548680"/>
            <a:ext cx="324626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384" y="1196753"/>
            <a:ext cx="347181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851" y="3996952"/>
            <a:ext cx="3624213" cy="227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025888" y="4314423"/>
            <a:ext cx="2700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Activiteiten die je ongeveer een dag doet.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712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Verblijfsrecreatie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404" y="1911763"/>
            <a:ext cx="3456384" cy="180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684" y="3910215"/>
            <a:ext cx="3434109" cy="232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069898" y="2369713"/>
            <a:ext cx="4237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Verblijven op een andere plek staat centraal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71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 recreatie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665088"/>
            <a:ext cx="288403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21" y="4071807"/>
            <a:ext cx="3278478" cy="218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263685" y="2192157"/>
            <a:ext cx="360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Omdat we een waterland zijn, is dit een aparte categorie.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385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Inkomende recreatie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318" y="1615921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814" y="167304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326" y="4258344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718" y="4258344"/>
            <a:ext cx="3958775" cy="169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56823" y="1764406"/>
            <a:ext cx="1982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Buitenlanders die activiteiten ondernemen in Nederland.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55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Toerisme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Is een </a:t>
            </a:r>
            <a:r>
              <a:rPr lang="nl-NL" dirty="0"/>
              <a:t>vorm van vrijetijdsbesteding waarbij het reizen naar of het verblijf in een andere omgeving voorop staat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lvl="1"/>
            <a:r>
              <a:rPr lang="nl-NL" dirty="0"/>
              <a:t>Binnenlands toerisme</a:t>
            </a:r>
          </a:p>
          <a:p>
            <a:pPr lvl="1"/>
            <a:r>
              <a:rPr lang="nl-NL" dirty="0"/>
              <a:t>Inkomend toerisme</a:t>
            </a:r>
          </a:p>
          <a:p>
            <a:pPr lvl="1"/>
            <a:r>
              <a:rPr lang="nl-NL" dirty="0"/>
              <a:t>Uitgaand toerisme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663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283385-F03E-4DB9-8902-D772E1557D49}"/>
</file>

<file path=customXml/itemProps2.xml><?xml version="1.0" encoding="utf-8"?>
<ds:datastoreItem xmlns:ds="http://schemas.openxmlformats.org/officeDocument/2006/customXml" ds:itemID="{15F4ADB4-11C3-44A0-9958-38773F0C8C06}"/>
</file>

<file path=customXml/itemProps3.xml><?xml version="1.0" encoding="utf-8"?>
<ds:datastoreItem xmlns:ds="http://schemas.openxmlformats.org/officeDocument/2006/customXml" ds:itemID="{E7E9A5D4-6052-46AF-BCAD-B064ABA83E9B}"/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172</Words>
  <Application>Microsoft Office PowerPoint</Application>
  <PresentationFormat>Breedbeeld</PresentationFormat>
  <Paragraphs>41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1_Kantoorthema</vt:lpstr>
      <vt:lpstr>PowerPoint-presentatie</vt:lpstr>
      <vt:lpstr>Leerdoel</vt:lpstr>
      <vt:lpstr>Recreatie</vt:lpstr>
      <vt:lpstr>Uurrecreatie</vt:lpstr>
      <vt:lpstr>Dagrecreatie</vt:lpstr>
      <vt:lpstr>Verblijfsrecreatie </vt:lpstr>
      <vt:lpstr>Water recreatie</vt:lpstr>
      <vt:lpstr>Inkomende recreatie</vt:lpstr>
      <vt:lpstr>Toerisme</vt:lpstr>
      <vt:lpstr>Leerdoel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kbm</dc:creator>
  <cp:lastModifiedBy>Kimberley Borm</cp:lastModifiedBy>
  <cp:revision>17</cp:revision>
  <dcterms:created xsi:type="dcterms:W3CDTF">2015-07-08T13:48:52Z</dcterms:created>
  <dcterms:modified xsi:type="dcterms:W3CDTF">2018-09-21T07:44:13Z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